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5"/>
    <p:restoredTop sz="96327"/>
  </p:normalViewPr>
  <p:slideViewPr>
    <p:cSldViewPr snapToGrid="0" snapToObjects="1">
      <p:cViewPr varScale="1">
        <p:scale>
          <a:sx n="113" d="100"/>
          <a:sy n="113" d="100"/>
        </p:scale>
        <p:origin x="176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02B7E5-7496-70DF-F4E1-FDD1418AF2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472267"/>
            <a:ext cx="7197726" cy="1913463"/>
          </a:xfrm>
          <a:solidFill>
            <a:schemeClr val="accent5">
              <a:alpha val="30000"/>
            </a:schemeClr>
          </a:solidFill>
          <a:effectLst>
            <a:softEdge rad="159513"/>
          </a:effectLst>
        </p:spPr>
        <p:txBody>
          <a:bodyPr/>
          <a:lstStyle/>
          <a:p>
            <a:r>
              <a:rPr lang="en-US" dirty="0">
                <a:effectLst>
                  <a:outerShdw blurRad="50800" dist="50800" dir="5400000" algn="ctr" rotWithShape="0">
                    <a:srgbClr val="000000"/>
                  </a:outerShdw>
                </a:effectLst>
              </a:rPr>
              <a:t>The Future of Cars and Mobility in Smart </a:t>
            </a:r>
            <a:r>
              <a:rPr lang="en-US" dirty="0">
                <a:effectLst>
                  <a:outerShdw blurRad="50800" dist="50800" dir="5400000" algn="ctr" rotWithShape="0">
                    <a:srgbClr val="000000">
                      <a:alpha val="96000"/>
                    </a:srgbClr>
                  </a:outerShdw>
                </a:effectLst>
              </a:rPr>
              <a:t>Cities</a:t>
            </a:r>
            <a:r>
              <a:rPr lang="en-US" dirty="0">
                <a:effectLst>
                  <a:outerShdw blurRad="50800" dist="50800" dir="5400000" algn="ctr" rotWithShape="0">
                    <a:srgbClr val="000000"/>
                  </a:outerShdw>
                </a:effectLst>
              </a:rPr>
              <a:t> </a:t>
            </a:r>
            <a:endParaRPr lang="ru-RU" dirty="0">
              <a:effectLst>
                <a:outerShdw blurRad="50800" dist="50800" dir="5400000" algn="ctr" rotWithShape="0">
                  <a:srgbClr val="000000"/>
                </a:outerShdw>
              </a:effectLst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A295DED-09F7-6799-0F98-5B8361D46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76799" y="4385732"/>
            <a:ext cx="6283325" cy="660401"/>
          </a:xfrm>
          <a:solidFill>
            <a:schemeClr val="accent2">
              <a:alpha val="22814"/>
            </a:schemeClr>
          </a:solidFill>
          <a:effectLst>
            <a:softEdge rad="70819"/>
          </a:effectLst>
        </p:spPr>
        <p:txBody>
          <a:bodyPr/>
          <a:lstStyle/>
          <a:p>
            <a:r>
              <a:rPr lang="en-US" sz="1800" dirty="0">
                <a:solidFill>
                  <a:schemeClr val="tx1">
                    <a:alpha val="99564"/>
                  </a:schemeClr>
                </a:solidFill>
                <a:effectLst>
                  <a:outerShdw blurRad="50800" dist="50800" dir="5400000" algn="ctr" rotWithShape="0">
                    <a:srgbClr val="000000"/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Smart cities promise a transformative future, driven by technology that revolutionizes urban living. </a:t>
            </a:r>
            <a:endParaRPr lang="ru-RU" sz="1800" dirty="0">
              <a:solidFill>
                <a:schemeClr val="tx1">
                  <a:alpha val="99564"/>
                </a:schemeClr>
              </a:solidFill>
              <a:effectLst>
                <a:outerShdw blurRad="50800" dist="50800" dir="5400000" algn="ctr" rotWithShape="0">
                  <a:srgbClr val="000000"/>
                </a:outerShdw>
              </a:effectLs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5384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32647E-BB45-BF80-8B71-9353486CD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487" y="158045"/>
            <a:ext cx="8015113" cy="1320799"/>
          </a:xfrm>
          <a:solidFill>
            <a:schemeClr val="bg1">
              <a:alpha val="62934"/>
            </a:schemeClr>
          </a:solidFill>
          <a:effectLst>
            <a:softEdge rad="19388"/>
          </a:effectLst>
        </p:spPr>
        <p:txBody>
          <a:bodyPr>
            <a:normAutofit/>
          </a:bodyPr>
          <a:lstStyle/>
          <a:p>
            <a:r>
              <a:rPr lang="en-US" dirty="0">
                <a:effectLst>
                  <a:outerShdw blurRad="50800" dist="50800" dir="5400000" algn="ctr" rotWithShape="0">
                    <a:srgbClr val="000000">
                      <a:alpha val="95653"/>
                    </a:srgbClr>
                  </a:outerShdw>
                </a:effectLst>
              </a:rPr>
              <a:t>Autonomous Vehicles: Shaping Efficient Transportation </a:t>
            </a:r>
            <a:endParaRPr lang="ru-RU" dirty="0">
              <a:effectLst>
                <a:outerShdw blurRad="50800" dist="50800" dir="5400000" algn="ctr" rotWithShape="0">
                  <a:srgbClr val="000000">
                    <a:alpha val="95653"/>
                  </a:srgbClr>
                </a:outerShdw>
              </a:effectLst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B17E563-E495-B5DA-414F-0674FD4EB6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487" y="1603022"/>
            <a:ext cx="5015088" cy="1543756"/>
          </a:xfrm>
          <a:solidFill>
            <a:schemeClr val="bg1">
              <a:alpha val="52000"/>
            </a:schemeClr>
          </a:solidFill>
          <a:effectLst>
            <a:softEdge rad="63226"/>
          </a:effectLst>
        </p:spPr>
        <p:txBody>
          <a:bodyPr/>
          <a:lstStyle/>
          <a:p>
            <a:pPr marL="0" indent="0" algn="ctr">
              <a:buNone/>
            </a:pPr>
            <a:r>
              <a:rPr lang="en-US" sz="2800" dirty="0"/>
              <a:t>Autonomous vehicles eliminate human error, reducing traffic congestion and accidents.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19737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0870E2-0DD3-ADA0-CDFA-6B051F40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113" y="191911"/>
            <a:ext cx="8785577" cy="1456267"/>
          </a:xfrm>
          <a:solidFill>
            <a:schemeClr val="bg1">
              <a:alpha val="53000"/>
            </a:schemeClr>
          </a:solidFill>
          <a:effectLst>
            <a:softEdge rad="238513"/>
          </a:effectLst>
        </p:spPr>
        <p:txBody>
          <a:bodyPr/>
          <a:lstStyle/>
          <a:p>
            <a:pPr algn="ctr"/>
            <a:r>
              <a:rPr lang="en-US" dirty="0"/>
              <a:t>Electric Vehicles: A Sustainable Choice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502D85-51CB-3FFB-213E-EDCE8B045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8113" y="5238044"/>
            <a:ext cx="4947355" cy="1456267"/>
          </a:xfrm>
          <a:solidFill>
            <a:schemeClr val="bg1">
              <a:alpha val="45977"/>
            </a:schemeClr>
          </a:solidFill>
          <a:effectLst>
            <a:softEdge rad="106103"/>
          </a:effectLst>
        </p:spPr>
        <p:txBody>
          <a:bodyPr/>
          <a:lstStyle/>
          <a:p>
            <a:pPr marL="0" indent="0" algn="ctr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Advancements in battery technology make EVs more affordable and practical.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Zero emissions at the tailpipe improve air quality and public health.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2626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FD0F4C-22A6-3D72-7489-DAB32EDA8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823" y="338666"/>
            <a:ext cx="10131425" cy="1456267"/>
          </a:xfrm>
          <a:solidFill>
            <a:schemeClr val="bg1">
              <a:alpha val="43168"/>
            </a:schemeClr>
          </a:solidFill>
          <a:effectLst>
            <a:softEdge rad="166444"/>
          </a:effectLst>
        </p:spPr>
        <p:txBody>
          <a:bodyPr/>
          <a:lstStyle/>
          <a:p>
            <a:pPr algn="ctr"/>
            <a:r>
              <a:rPr lang="en-US" dirty="0"/>
              <a:t>Building Smart Cities with Intelligent Transportation Infrastructure 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FE4FCA-91EE-F61F-50C0-9F4D69A4C6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823" y="4157134"/>
            <a:ext cx="4744155" cy="2362200"/>
          </a:xfrm>
          <a:solidFill>
            <a:schemeClr val="bg1">
              <a:alpha val="47361"/>
            </a:schemeClr>
          </a:solidFill>
          <a:effectLst>
            <a:softEdge rad="132426"/>
          </a:effectLst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Development of sensor networks and data analytics for traffic monitoring and congestion management.</a:t>
            </a:r>
            <a:endParaRPr lang="ru-RU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Prioritizing pedestrian-friendly streets, cycling lanes, and efficient public transportation systems.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592897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457310-3E9E-AA92-C6DF-6460D64B6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356" y="338666"/>
            <a:ext cx="8570737" cy="1456267"/>
          </a:xfrm>
        </p:spPr>
        <p:txBody>
          <a:bodyPr/>
          <a:lstStyle/>
          <a:p>
            <a:pPr algn="r"/>
            <a:r>
              <a:rPr lang="en-US" dirty="0"/>
              <a:t>Integration of Technology and Sustainability</a:t>
            </a:r>
            <a:endParaRPr lang="ru-RU" dirty="0"/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4E1AC55C-6833-9C48-C03C-714024266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4383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12C105-FE9C-37F0-5B7F-2F82B5B55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90" y="191911"/>
            <a:ext cx="10131425" cy="1456267"/>
          </a:xfrm>
        </p:spPr>
        <p:txBody>
          <a:bodyPr/>
          <a:lstStyle/>
          <a:p>
            <a:pPr algn="l" fontAlgn="base"/>
            <a:r>
              <a:rPr lang="en-US" b="1" i="0" dirty="0">
                <a:effectLst>
                  <a:outerShdw blurRad="50800" dist="50800" dir="5400000" algn="ctr" rotWithShape="0">
                    <a:srgbClr val="000000">
                      <a:alpha val="88000"/>
                    </a:srgbClr>
                  </a:outerShdw>
                </a:effectLst>
                <a:latin typeface="Helvetica" pitchFamily="2" charset="0"/>
              </a:rPr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76515462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ная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Небесная</Template>
  <TotalTime>38</TotalTime>
  <Words>115</Words>
  <Application>Microsoft Macintosh PowerPoint</Application>
  <PresentationFormat>Широкоэкранный</PresentationFormat>
  <Paragraphs>12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Небесная</vt:lpstr>
      <vt:lpstr>The Future of Cars and Mobility in Smart Cities </vt:lpstr>
      <vt:lpstr>Autonomous Vehicles: Shaping Efficient Transportation </vt:lpstr>
      <vt:lpstr>Electric Vehicles: A Sustainable Choice </vt:lpstr>
      <vt:lpstr>Building Smart Cities with Intelligent Transportation Infrastructure </vt:lpstr>
      <vt:lpstr>Integration of Technology and Sustainability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Future of Cars and Mobility in Smart Cities </dc:title>
  <dc:creator>Андрей Плютто</dc:creator>
  <cp:lastModifiedBy>Андрей Плютто</cp:lastModifiedBy>
  <cp:revision>1</cp:revision>
  <dcterms:created xsi:type="dcterms:W3CDTF">2023-10-02T11:33:52Z</dcterms:created>
  <dcterms:modified xsi:type="dcterms:W3CDTF">2023-10-02T12:12:28Z</dcterms:modified>
</cp:coreProperties>
</file>

<file path=docProps/thumbnail.jpeg>
</file>